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500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89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5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99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574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85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38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4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065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28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85E6A-0BBC-4CF6-AE9C-BC8387C47E6E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FD8DE-BA7C-4914-99B2-6EC5BFFFE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27762" cy="467542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968343" y="3973286"/>
            <a:ext cx="762000" cy="7728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12029" y="4256314"/>
            <a:ext cx="1338942" cy="2503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055428" y="4991111"/>
            <a:ext cx="251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클릭하여 </a:t>
            </a:r>
            <a:r>
              <a:rPr lang="en-US" altLang="ko-KR" dirty="0" smtClean="0"/>
              <a:t>BGM</a:t>
            </a:r>
            <a:r>
              <a:rPr lang="ko-KR" altLang="en-US" dirty="0" smtClean="0"/>
              <a:t> </a:t>
            </a:r>
            <a:r>
              <a:rPr lang="en-US" altLang="ko-KR" dirty="0" smtClean="0"/>
              <a:t>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12029" y="4887686"/>
            <a:ext cx="29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클릭 시 </a:t>
            </a:r>
            <a:r>
              <a:rPr lang="ko-KR" altLang="en-US" dirty="0" err="1" smtClean="0"/>
              <a:t>듀토리얼로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058" y="117952"/>
            <a:ext cx="2679501" cy="487315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1419114" y="4288982"/>
            <a:ext cx="762000" cy="7728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913060" y="4163796"/>
            <a:ext cx="1506054" cy="3428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3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63" y="0"/>
            <a:ext cx="2712843" cy="58859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278" y="23222"/>
            <a:ext cx="8952722" cy="480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3412" y="5221853"/>
            <a:ext cx="673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 포켓몬 페이지에서 포켓몬 등급과 포켓몬 속성 확인 가능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22771" y="3082063"/>
            <a:ext cx="413658" cy="29250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46513" y="3374571"/>
            <a:ext cx="616279" cy="36870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656114" y="3744686"/>
            <a:ext cx="4365172" cy="1477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200674" y="63205"/>
            <a:ext cx="810232" cy="38310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239278" y="522514"/>
            <a:ext cx="616279" cy="36870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97629" y="446314"/>
            <a:ext cx="213277" cy="569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2"/>
          </p:cNvCxnSpPr>
          <p:nvPr/>
        </p:nvCxnSpPr>
        <p:spPr>
          <a:xfrm flipH="1">
            <a:off x="3547417" y="891223"/>
            <a:ext cx="1" cy="5150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92775" y="6302828"/>
            <a:ext cx="46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en-US" altLang="ko-KR" smtClean="0"/>
              <a:t>. </a:t>
            </a:r>
            <a:r>
              <a:rPr lang="ko-KR" altLang="en-US" dirty="0" err="1" smtClean="0"/>
              <a:t>포켓랜드</a:t>
            </a:r>
            <a:r>
              <a:rPr lang="ko-KR" altLang="en-US" dirty="0" smtClean="0"/>
              <a:t> 로고 클릭해 메인페이지로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86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67234" cy="5326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45" y="32657"/>
            <a:ext cx="9585364" cy="512717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-14709" y="3211285"/>
            <a:ext cx="2621345" cy="7728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46406" y="3799114"/>
            <a:ext cx="2834108" cy="12409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426029" y="3799114"/>
            <a:ext cx="2352733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724400" y="4626429"/>
            <a:ext cx="391886" cy="1393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81400" y="637902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고객센터 메뉴로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67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8" y="254361"/>
            <a:ext cx="2882251" cy="62770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68" y="0"/>
            <a:ext cx="8934131" cy="47788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4314" y="5301342"/>
            <a:ext cx="855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제출 버튼을 눌러 적용 되는지 확인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선택사항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12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0" y="97971"/>
            <a:ext cx="2542076" cy="54991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817" y="97971"/>
            <a:ext cx="9325183" cy="500742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529408" y="3755572"/>
            <a:ext cx="2834108" cy="12409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2709" y="4103914"/>
            <a:ext cx="2834108" cy="89263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677886" y="4996544"/>
            <a:ext cx="1730828" cy="1055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442857" y="4996544"/>
            <a:ext cx="2525487" cy="92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68669" y="605245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카드게임 메뉴로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66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18" y="1"/>
            <a:ext cx="8954481" cy="47897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" y="1"/>
            <a:ext cx="2768965" cy="598294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92681" y="2928257"/>
            <a:ext cx="1044976" cy="9558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214256" y="2188028"/>
            <a:ext cx="1723817" cy="17743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629645" y="3592287"/>
            <a:ext cx="2284750" cy="181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708184" y="3962400"/>
            <a:ext cx="366878" cy="1338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22355" y="4978177"/>
            <a:ext cx="4542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? </a:t>
            </a:r>
            <a:r>
              <a:rPr lang="ko-KR" altLang="en-US" dirty="0" smtClean="0"/>
              <a:t>버튼 클릭해 뽑기 진행               나오면 실패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</a:t>
            </a:r>
            <a:r>
              <a:rPr lang="ko-KR" altLang="en-US" dirty="0" smtClean="0"/>
              <a:t>나오면 </a:t>
            </a:r>
            <a:r>
              <a:rPr lang="en-US" altLang="ko-KR" dirty="0" smtClean="0"/>
              <a:t>300SSF </a:t>
            </a:r>
            <a:r>
              <a:rPr lang="ko-KR" altLang="en-US" dirty="0" smtClean="0"/>
              <a:t>지급됨</a:t>
            </a:r>
            <a:r>
              <a:rPr lang="en-US" altLang="ko-KR" dirty="0" smtClean="0"/>
              <a:t>.</a:t>
            </a:r>
            <a:r>
              <a:rPr lang="ko-KR" altLang="en-US" dirty="0" smtClean="0"/>
              <a:t>                 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112" y="4501243"/>
            <a:ext cx="1171739" cy="11526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561" y="5410200"/>
            <a:ext cx="1339131" cy="13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9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91511" cy="46590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169" y="133586"/>
            <a:ext cx="2911622" cy="522218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281057" y="4299858"/>
            <a:ext cx="435428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364684" y="3842658"/>
            <a:ext cx="492281" cy="5442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72048" y="4921126"/>
            <a:ext cx="305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화살표 눌러 페이지 이동</a:t>
            </a:r>
            <a:endParaRPr lang="en-US" altLang="ko-KR" dirty="0" smtClean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4345755" y="4114800"/>
            <a:ext cx="0" cy="132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84965" y="5552498"/>
            <a:ext cx="392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글 </a:t>
            </a:r>
            <a:r>
              <a:rPr lang="ko-KR" altLang="en-US" dirty="0" err="1" smtClean="0"/>
              <a:t>스킵하려면</a:t>
            </a:r>
            <a:r>
              <a:rPr lang="ko-KR" altLang="en-US" dirty="0" smtClean="0"/>
              <a:t> 글 섹션 </a:t>
            </a:r>
            <a:r>
              <a:rPr lang="ko-KR" altLang="en-US" dirty="0" err="1" smtClean="0"/>
              <a:t>클릭하면됨</a:t>
            </a:r>
            <a:r>
              <a:rPr lang="en-US" altLang="ko-KR" dirty="0" smtClean="0"/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152784" y="4114800"/>
            <a:ext cx="4145102" cy="162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60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10" y="2046751"/>
            <a:ext cx="1949327" cy="34940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675" y="439621"/>
            <a:ext cx="1413865" cy="25198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12" y="3609515"/>
            <a:ext cx="1691260" cy="3009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093" y="366177"/>
            <a:ext cx="1651258" cy="2972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428" y="333753"/>
            <a:ext cx="1692368" cy="30371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858" y="418751"/>
            <a:ext cx="1607650" cy="28671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0606" y="3792184"/>
            <a:ext cx="1533670" cy="27433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1734" y="3750312"/>
            <a:ext cx="1572997" cy="2785254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endCxn id="5" idx="1"/>
          </p:cNvCxnSpPr>
          <p:nvPr/>
        </p:nvCxnSpPr>
        <p:spPr>
          <a:xfrm flipV="1">
            <a:off x="1024525" y="1699557"/>
            <a:ext cx="1852150" cy="313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6" idx="1"/>
          </p:cNvCxnSpPr>
          <p:nvPr/>
        </p:nvCxnSpPr>
        <p:spPr>
          <a:xfrm>
            <a:off x="1687936" y="4938694"/>
            <a:ext cx="1070476" cy="17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5" idx="2"/>
            <a:endCxn id="6" idx="0"/>
          </p:cNvCxnSpPr>
          <p:nvPr/>
        </p:nvCxnSpPr>
        <p:spPr>
          <a:xfrm>
            <a:off x="3583608" y="2959493"/>
            <a:ext cx="20434" cy="65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365629" y="3443958"/>
            <a:ext cx="1157428" cy="178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7" idx="3"/>
            <a:endCxn id="8" idx="1"/>
          </p:cNvCxnSpPr>
          <p:nvPr/>
        </p:nvCxnSpPr>
        <p:spPr>
          <a:xfrm>
            <a:off x="6873351" y="1852310"/>
            <a:ext cx="614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3"/>
            <a:endCxn id="9" idx="1"/>
          </p:cNvCxnSpPr>
          <p:nvPr/>
        </p:nvCxnSpPr>
        <p:spPr>
          <a:xfrm>
            <a:off x="9179796" y="1852310"/>
            <a:ext cx="9300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9" idx="2"/>
          </p:cNvCxnSpPr>
          <p:nvPr/>
        </p:nvCxnSpPr>
        <p:spPr>
          <a:xfrm flipH="1">
            <a:off x="10913683" y="3285870"/>
            <a:ext cx="189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0" idx="1"/>
            <a:endCxn id="11" idx="3"/>
          </p:cNvCxnSpPr>
          <p:nvPr/>
        </p:nvCxnSpPr>
        <p:spPr>
          <a:xfrm flipH="1" flipV="1">
            <a:off x="9214731" y="5142939"/>
            <a:ext cx="1045875" cy="2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8115" y="5026406"/>
            <a:ext cx="1181265" cy="51442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739750" y="4765028"/>
            <a:ext cx="2747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듀토리얼</a:t>
            </a:r>
            <a:r>
              <a:rPr lang="ko-KR" altLang="en-US" dirty="0" smtClean="0"/>
              <a:t> 빠른 진행 후 시작화면에서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버튼 클릭해 로그인 진행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01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763" y="0"/>
            <a:ext cx="2857237" cy="50727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262062" cy="496388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313861" y="2612571"/>
            <a:ext cx="2662396" cy="3918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710057" y="3004457"/>
            <a:ext cx="2057400" cy="4463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5116286" y="2906486"/>
            <a:ext cx="1219200" cy="2950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7173686" y="3222171"/>
            <a:ext cx="2971800" cy="2634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88971" y="5965763"/>
            <a:ext cx="605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 비밀번호 입력 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 버튼 눌러 로그인 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94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37" y="118622"/>
            <a:ext cx="1952192" cy="3488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07" y="118622"/>
            <a:ext cx="1927022" cy="3417252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4" idx="3"/>
          </p:cNvCxnSpPr>
          <p:nvPr/>
        </p:nvCxnSpPr>
        <p:spPr>
          <a:xfrm>
            <a:off x="2492829" y="1862966"/>
            <a:ext cx="806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46314" y="0"/>
            <a:ext cx="381000" cy="381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1" idx="4"/>
          </p:cNvCxnSpPr>
          <p:nvPr/>
        </p:nvCxnSpPr>
        <p:spPr>
          <a:xfrm>
            <a:off x="636814" y="381000"/>
            <a:ext cx="0" cy="3461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573" y="3965686"/>
            <a:ext cx="3853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햄버거버튼</a:t>
            </a:r>
            <a:r>
              <a:rPr lang="ko-KR" altLang="en-US" dirty="0" smtClean="0"/>
              <a:t> 클릭 후 사이드바에서 계정 주소 생성된 것에 대한 언급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944507" y="1827248"/>
            <a:ext cx="880413" cy="51318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715" y="6951"/>
            <a:ext cx="6932972" cy="3712029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141507" y="2170878"/>
            <a:ext cx="1528464" cy="3872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22201" y="1845812"/>
            <a:ext cx="2067570" cy="9300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299701" y="819348"/>
            <a:ext cx="880413" cy="4760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049486" y="2438400"/>
            <a:ext cx="2579914" cy="254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7717971" y="2340429"/>
            <a:ext cx="1719943" cy="264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39443" y="5140485"/>
            <a:ext cx="3853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포켓몬 뽑기 메뉴를 클릭해 </a:t>
            </a:r>
            <a:r>
              <a:rPr lang="en-US" altLang="ko-KR" dirty="0" smtClean="0"/>
              <a:t>NFP </a:t>
            </a:r>
            <a:r>
              <a:rPr lang="ko-KR" altLang="en-US" dirty="0" smtClean="0"/>
              <a:t>뽑기 페이지로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36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19399" cy="50281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66" y="0"/>
            <a:ext cx="9090734" cy="487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240" y="4987880"/>
            <a:ext cx="1200318" cy="4096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92" y="4993740"/>
            <a:ext cx="1124107" cy="438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5057" y="5028180"/>
            <a:ext cx="808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</a:t>
            </a:r>
            <a:r>
              <a:rPr lang="ko-KR" altLang="en-US" dirty="0" smtClean="0"/>
              <a:t>클릭 후                를 눌러 포켓몬 뽑기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6975" y="3505200"/>
            <a:ext cx="779168" cy="3483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28114" y="3461657"/>
            <a:ext cx="794658" cy="3918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0" idx="2"/>
          </p:cNvCxnSpPr>
          <p:nvPr/>
        </p:nvCxnSpPr>
        <p:spPr>
          <a:xfrm>
            <a:off x="1406559" y="3853543"/>
            <a:ext cx="3140" cy="1057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9" idx="0"/>
          </p:cNvCxnSpPr>
          <p:nvPr/>
        </p:nvCxnSpPr>
        <p:spPr>
          <a:xfrm flipH="1">
            <a:off x="4229100" y="3722914"/>
            <a:ext cx="2999014" cy="130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98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7" y="100928"/>
            <a:ext cx="2020910" cy="36149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775" y="100928"/>
            <a:ext cx="2026969" cy="36149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343" y="100929"/>
            <a:ext cx="5868676" cy="31513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216" y="3573471"/>
            <a:ext cx="5885803" cy="3151357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8893629" y="3252285"/>
            <a:ext cx="272142" cy="321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2144487" y="1908399"/>
            <a:ext cx="341288" cy="236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499259" y="3323985"/>
            <a:ext cx="506684" cy="2494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989117" y="6403640"/>
            <a:ext cx="416140" cy="1959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820886" y="3573471"/>
            <a:ext cx="0" cy="671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1"/>
          </p:cNvCxnSpPr>
          <p:nvPr/>
        </p:nvCxnSpPr>
        <p:spPr>
          <a:xfrm flipH="1" flipV="1">
            <a:off x="4419600" y="4953000"/>
            <a:ext cx="4569517" cy="154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0779" y="4392224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도감가기</a:t>
            </a:r>
            <a:r>
              <a:rPr lang="ko-KR" altLang="en-US" dirty="0" smtClean="0"/>
              <a:t> 버튼을 눌러 도감 페이지로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14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4" y="83920"/>
            <a:ext cx="2457698" cy="44132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393" y="73034"/>
            <a:ext cx="9363619" cy="501831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04554" y="391886"/>
            <a:ext cx="1899159" cy="3374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865577" y="1015536"/>
            <a:ext cx="1628253" cy="3483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340429" y="729344"/>
            <a:ext cx="947057" cy="4669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582886" y="1273629"/>
            <a:ext cx="4615544" cy="412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32401" y="5483235"/>
            <a:ext cx="695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가지고 있는 포켓몬만 보기 클릭하여 보유 포켓몬 클릭 후 해제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94666" y="2561825"/>
            <a:ext cx="858533" cy="10957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1440" y="4145002"/>
            <a:ext cx="630304" cy="45965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5" idx="2"/>
          </p:cNvCxnSpPr>
          <p:nvPr/>
        </p:nvCxnSpPr>
        <p:spPr>
          <a:xfrm>
            <a:off x="566592" y="4604657"/>
            <a:ext cx="37962" cy="674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7637" y="5366194"/>
            <a:ext cx="2912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왼쪽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버튼 눌렀다가 돌아오기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기능확인용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215743" y="3657600"/>
            <a:ext cx="204355" cy="2492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9983343" y="4660491"/>
            <a:ext cx="669564" cy="430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026269" y="6244453"/>
            <a:ext cx="515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보유 포켓몬 눌러 </a:t>
            </a:r>
            <a:r>
              <a:rPr lang="en-US" altLang="ko-KR" dirty="0" smtClean="0"/>
              <a:t>NFP </a:t>
            </a:r>
            <a:r>
              <a:rPr lang="ko-KR" altLang="en-US" dirty="0" smtClean="0"/>
              <a:t>리스트 페이지로 이동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13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30" y="1"/>
            <a:ext cx="8502269" cy="4561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058885" cy="546990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6237" y="754796"/>
            <a:ext cx="1228649" cy="16618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04809" y="950739"/>
            <a:ext cx="956505" cy="12481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2"/>
          </p:cNvCxnSpPr>
          <p:nvPr/>
        </p:nvCxnSpPr>
        <p:spPr>
          <a:xfrm>
            <a:off x="920562" y="2416629"/>
            <a:ext cx="2769168" cy="305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920343" y="2188030"/>
            <a:ext cx="762718" cy="328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38983" y="5613739"/>
            <a:ext cx="520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보유 포켓몬 눌러 </a:t>
            </a:r>
            <a:r>
              <a:rPr lang="en-US" altLang="ko-KR" dirty="0" smtClean="0"/>
              <a:t>NFP </a:t>
            </a:r>
            <a:r>
              <a:rPr lang="ko-KR" altLang="en-US" dirty="0" smtClean="0"/>
              <a:t>상세 조회 페이지로 이동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31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161</Words>
  <Application>Microsoft Office PowerPoint</Application>
  <PresentationFormat>와이드스크린</PresentationFormat>
  <Paragraphs>24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10</cp:revision>
  <dcterms:created xsi:type="dcterms:W3CDTF">2022-04-07T05:48:04Z</dcterms:created>
  <dcterms:modified xsi:type="dcterms:W3CDTF">2022-04-07T07:20:32Z</dcterms:modified>
</cp:coreProperties>
</file>